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zin en wat is de juiste vertaling van het vetgedrukte woord.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 Steek het kaartje met de kleur van je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  <a:cs typeface="Times New Roman"/>
              </a:rPr>
              <a:t>Dieser </a:t>
            </a:r>
            <a:r>
              <a:rPr lang="de-DE" b="1" dirty="0">
                <a:latin typeface="Arial"/>
                <a:ea typeface="Calibri"/>
                <a:cs typeface="Times New Roman"/>
              </a:rPr>
              <a:t>Schmuck</a:t>
            </a:r>
            <a:r>
              <a:rPr lang="de-DE" dirty="0">
                <a:latin typeface="Arial"/>
                <a:ea typeface="Calibri"/>
                <a:cs typeface="Times New Roman"/>
              </a:rPr>
              <a:t> ist aus purem Gold.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ketting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oorbel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sieraad 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dirty="0">
                <a:latin typeface="Arial"/>
                <a:ea typeface="Calibri"/>
                <a:cs typeface="Times New Roman"/>
              </a:rPr>
              <a:t>Probiere</a:t>
            </a:r>
            <a:r>
              <a:rPr lang="de-DE" dirty="0">
                <a:latin typeface="Arial"/>
                <a:ea typeface="Calibri"/>
                <a:cs typeface="Times New Roman"/>
              </a:rPr>
              <a:t> diese Schuhe mal </a:t>
            </a:r>
            <a:r>
              <a:rPr lang="de-DE" b="1" dirty="0">
                <a:latin typeface="Arial"/>
                <a:ea typeface="Calibri"/>
                <a:cs typeface="Times New Roman"/>
              </a:rPr>
              <a:t>an</a:t>
            </a:r>
            <a:r>
              <a:rPr lang="de-DE" dirty="0">
                <a:latin typeface="Arial"/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6400800" cy="3168352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de schoenen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passen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keer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  <a:cs typeface="Times New Roman"/>
              </a:rPr>
              <a:t>Sie ist immer gut </a:t>
            </a:r>
            <a:r>
              <a:rPr lang="de-DE" b="1" dirty="0">
                <a:latin typeface="Arial"/>
                <a:ea typeface="Calibri"/>
                <a:cs typeface="Times New Roman"/>
              </a:rPr>
              <a:t>angezogen</a:t>
            </a:r>
            <a:r>
              <a:rPr lang="de-DE" dirty="0">
                <a:latin typeface="Arial"/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verzorgd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aangekleed</a:t>
            </a: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gezien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</a:rPr>
              <a:t>Zu dieser Gelegenheit passt ein dunkler </a:t>
            </a:r>
            <a:r>
              <a:rPr lang="de-DE" b="1" dirty="0">
                <a:latin typeface="Arial"/>
                <a:ea typeface="Calibri"/>
              </a:rPr>
              <a:t>Anzug</a:t>
            </a:r>
            <a:r>
              <a:rPr lang="de-DE" dirty="0">
                <a:latin typeface="Arial"/>
                <a:ea typeface="Calibri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pak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err="1" smtClean="0">
                <a:solidFill>
                  <a:srgbClr val="FF0000"/>
                </a:solidFill>
              </a:rPr>
              <a:t>pyama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de jurk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  <a:cs typeface="Times New Roman"/>
              </a:rPr>
              <a:t>Das Mädchen hat einen guten </a:t>
            </a:r>
            <a:r>
              <a:rPr lang="de-DE" b="1" dirty="0">
                <a:latin typeface="Arial"/>
                <a:ea typeface="Calibri"/>
                <a:cs typeface="Times New Roman"/>
              </a:rPr>
              <a:t>Geschmack</a:t>
            </a:r>
            <a:r>
              <a:rPr lang="de-DE" dirty="0">
                <a:latin typeface="Arial"/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smaak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smtClean="0">
                <a:solidFill>
                  <a:srgbClr val="FF0000"/>
                </a:solidFill>
              </a:rPr>
              <a:t>bijlage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verzorging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</a:rPr>
              <a:t>Meine Großmutter trägt noch </a:t>
            </a:r>
            <a:r>
              <a:rPr lang="de-DE" b="1" dirty="0">
                <a:latin typeface="Arial"/>
                <a:ea typeface="Calibri"/>
              </a:rPr>
              <a:t>altmodische</a:t>
            </a:r>
            <a:r>
              <a:rPr lang="de-DE" dirty="0">
                <a:latin typeface="Arial"/>
                <a:ea typeface="Calibri"/>
              </a:rPr>
              <a:t> Kleidung.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nette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ouderwetse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kapotte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</a:rPr>
              <a:t>Meine Arme sind zu lang oder die </a:t>
            </a:r>
            <a:r>
              <a:rPr lang="de-DE" b="1" dirty="0">
                <a:latin typeface="Arial"/>
                <a:ea typeface="Calibri"/>
              </a:rPr>
              <a:t>Ärmel</a:t>
            </a:r>
            <a:r>
              <a:rPr lang="de-DE" dirty="0">
                <a:latin typeface="Arial"/>
                <a:ea typeface="Calibri"/>
              </a:rPr>
              <a:t> zu kurz.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jasje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broekspijp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mouwen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</a:rPr>
              <a:t>Ich kaufe meine </a:t>
            </a:r>
            <a:r>
              <a:rPr lang="de-DE" b="1" dirty="0">
                <a:latin typeface="Arial"/>
                <a:ea typeface="Calibri"/>
              </a:rPr>
              <a:t>Klamotten</a:t>
            </a:r>
            <a:r>
              <a:rPr lang="de-DE" dirty="0">
                <a:latin typeface="Arial"/>
                <a:ea typeface="Calibri"/>
              </a:rPr>
              <a:t> in einer kleinen Boutique.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kleding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sieraden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sjaals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/>
                <a:ea typeface="Calibri"/>
              </a:rPr>
              <a:t>Lagerfeld hat eine neue Bademode </a:t>
            </a:r>
            <a:r>
              <a:rPr lang="de-DE" b="1" dirty="0">
                <a:latin typeface="Arial"/>
                <a:ea typeface="Calibri"/>
              </a:rPr>
              <a:t>eingeführt</a:t>
            </a:r>
            <a:r>
              <a:rPr lang="de-DE" dirty="0">
                <a:latin typeface="Arial"/>
                <a:ea typeface="Calibri"/>
              </a:rPr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introduceren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akkoord gaan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vertellen</a:t>
            </a:r>
            <a:endParaRPr lang="nl-NL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159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Probiere diese Schuhe mal an.</vt:lpstr>
      <vt:lpstr>Sie ist immer gut angezogen.</vt:lpstr>
      <vt:lpstr>Zu dieser Gelegenheit passt ein dunkler Anzug.</vt:lpstr>
      <vt:lpstr>Das Mädchen hat einen guten Geschmack.</vt:lpstr>
      <vt:lpstr>Meine Großmutter trägt noch altmodische Kleidung.</vt:lpstr>
      <vt:lpstr>Meine Arme sind zu lang oder die Ärmel zu kurz.</vt:lpstr>
      <vt:lpstr>Ich kaufe meine Klamotten in einer kleinen Boutique.</vt:lpstr>
      <vt:lpstr>Lagerfeld hat eine neue Bademode eingeführt.</vt:lpstr>
      <vt:lpstr>Dieser Schmuck ist aus purem Gold.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40</cp:revision>
  <dcterms:created xsi:type="dcterms:W3CDTF">2015-09-25T12:45:13Z</dcterms:created>
  <dcterms:modified xsi:type="dcterms:W3CDTF">2015-12-07T10:01:23Z</dcterms:modified>
</cp:coreProperties>
</file>